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The Early Years – Growing Up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5601236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Louviers, Colorado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Population (1990) – 300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Elevation – 5669 ft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Built in 1906 by the DuPont Company to make TNT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Graduated from Douglas County High School (10-12) in 1991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Enrollment (1991) – 842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Umpired Baseball from age 16-21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Worked over 600 games at little league and high school level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935" y="1433111"/>
            <a:ext cx="3038020" cy="201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778" y="3777822"/>
            <a:ext cx="2326980" cy="203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College and Military – Moving Up, Moving Out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62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Graduated from Embry-Riddle Aeronautical University in 1995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4-year Air Force ROTC Scholarship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Degree in Aviation Computer Science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Active Duty U.S. Air Force 1995-1999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Served as a communications officer (Software Engineer) at U.S. Strategic Command, Offutt AFB, Nebraska</a:t>
            </a:r>
            <a:endParaRPr sz="20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800" dirty="0"/>
              <a:t>Spent a lot of time underground working on CCPDS-R (real-life version of the WOPR in </a:t>
            </a:r>
            <a:r>
              <a:rPr lang="en-US" sz="1800" dirty="0" err="1"/>
              <a:t>WarGames</a:t>
            </a:r>
            <a:r>
              <a:rPr lang="en-US" sz="1800" dirty="0"/>
              <a:t>)</a:t>
            </a:r>
            <a:endParaRPr sz="18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800" dirty="0"/>
              <a:t>It was cold</a:t>
            </a:r>
            <a:endParaRPr sz="1800" dirty="0"/>
          </a:p>
        </p:txBody>
      </p:sp>
      <p:pic>
        <p:nvPicPr>
          <p:cNvPr id="95" name="Google Shape;95;p14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9138" y="2907129"/>
            <a:ext cx="1887269" cy="199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956" y="5132256"/>
            <a:ext cx="2513179" cy="157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 r="58967" b="52801"/>
          <a:stretch/>
        </p:blipFill>
        <p:spPr>
          <a:xfrm rot="-5400000">
            <a:off x="9232589" y="1998397"/>
            <a:ext cx="2141632" cy="31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 result for embry riddle aeronautical universit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6290" y="1589650"/>
            <a:ext cx="1571222" cy="15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4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Raytheon – Climbing the Corp Ladder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20521" y="1771692"/>
            <a:ext cx="6331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Worked for Raytheon Missile Systems 1999-2019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Software Engineer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International AMRAAM, HARM Targeting System, JSOW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Earned MBA degree from UofA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Program and Functional Manager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Active Protection System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Program Planning and Scheduling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Global Trade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Retired as Senior Program Manager (executive level)</a:t>
            </a:r>
            <a:endParaRPr/>
          </a:p>
        </p:txBody>
      </p:sp>
      <p:pic>
        <p:nvPicPr>
          <p:cNvPr id="105" name="Google Shape;105;p15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788" y="1437422"/>
            <a:ext cx="2581312" cy="66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 result for amraam miss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6088" y="2105963"/>
            <a:ext cx="1723399" cy="11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 result for jsow missi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7664" y="2214416"/>
            <a:ext cx="2024651" cy="9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pmx"/>
          <p:cNvPicPr preferRelativeResize="0"/>
          <p:nvPr/>
        </p:nvPicPr>
        <p:blipFill rotWithShape="1">
          <a:blip r:embed="rId6">
            <a:alphaModFix/>
          </a:blip>
          <a:srcRect t="16125" b="19372"/>
          <a:stretch/>
        </p:blipFill>
        <p:spPr>
          <a:xfrm>
            <a:off x="6953025" y="4921971"/>
            <a:ext cx="2152153" cy="129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CT&amp;E1-1_NTTR_Four_Aircraft_2004_01_16_Photo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07578" y="3347624"/>
            <a:ext cx="1922411" cy="14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25284" y="4921971"/>
            <a:ext cx="1627632" cy="159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Teaching and Personal – Transitions</a:t>
            </a:r>
            <a:endParaRPr dirty="0"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815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UofA</a:t>
            </a:r>
            <a:r>
              <a:rPr lang="en-US" dirty="0"/>
              <a:t> </a:t>
            </a:r>
            <a:r>
              <a:rPr lang="en-US" dirty="0" err="1"/>
              <a:t>TeachArizona</a:t>
            </a:r>
            <a:r>
              <a:rPr lang="en-US" dirty="0"/>
              <a:t> Program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2020-2021 – Taught Econ and Government at Catalina Foothills High School in Tucson, Arizona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Married in 1994 – Ellen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Has online business designing knitting patterns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Daughter in 1997 – Kate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Graduated from ASU in 2018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Cat from 2014 to ? - Dobby</a:t>
            </a:r>
            <a:endParaRPr dirty="0"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1353" y="5228822"/>
            <a:ext cx="1952515" cy="146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The University of Arizona, Tucson, Arizona | Home"/>
          <p:cNvPicPr preferRelativeResize="0"/>
          <p:nvPr/>
        </p:nvPicPr>
        <p:blipFill rotWithShape="1">
          <a:blip r:embed="rId4">
            <a:alphaModFix/>
          </a:blip>
          <a:srcRect r="82961"/>
          <a:stretch/>
        </p:blipFill>
        <p:spPr>
          <a:xfrm>
            <a:off x="6848685" y="1690688"/>
            <a:ext cx="1017431" cy="92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2043" y="1752931"/>
            <a:ext cx="1202614" cy="80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074065" y="2947821"/>
            <a:ext cx="1918422" cy="143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1353" y="3472540"/>
            <a:ext cx="1918423" cy="143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 r="72736"/>
          <a:stretch/>
        </p:blipFill>
        <p:spPr>
          <a:xfrm>
            <a:off x="10151198" y="1438774"/>
            <a:ext cx="1202600" cy="142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9496C-858D-41E2-8940-1EE81DC959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2243" y="4770466"/>
            <a:ext cx="2949677" cy="1659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5521-8D7E-475E-8583-4662709B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and Personal – JCHS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514F0-D30E-4606-9D5B-64E864D0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957735" cy="4351338"/>
          </a:xfrm>
        </p:spPr>
        <p:txBody>
          <a:bodyPr/>
          <a:lstStyle/>
          <a:p>
            <a:r>
              <a:rPr lang="en-US" dirty="0"/>
              <a:t>Teaching Intro to Engineering Design and Aerospace Engineering</a:t>
            </a:r>
          </a:p>
          <a:p>
            <a:r>
              <a:rPr lang="en-US" dirty="0"/>
              <a:t>National Honor Society Advisor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B9C90-6C4D-4926-BE97-A69E81AE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56" y="3986099"/>
            <a:ext cx="2757911" cy="155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94EFBF-D46E-4AE4-BEA8-D18A1519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155" y="4761762"/>
            <a:ext cx="2985795" cy="1679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F49925-EB4F-49BD-9CED-5A78B4B1E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444" y="2236249"/>
            <a:ext cx="3337249" cy="1877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F8A63F-28FA-4CB7-B4B7-EACF58D8B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164356" y="1900660"/>
            <a:ext cx="2757911" cy="1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256</Words>
  <Application>Microsoft Office PowerPoint</Application>
  <PresentationFormat>Widescreen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The Early Years – Growing Up</vt:lpstr>
      <vt:lpstr>College and Military – Moving Up, Moving Out</vt:lpstr>
      <vt:lpstr>Raytheon – Climbing the Corp Ladder</vt:lpstr>
      <vt:lpstr>Teaching and Personal – Transitions</vt:lpstr>
      <vt:lpstr>Teaching and Personal – JCHS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Years – Growing Up</dc:title>
  <cp:lastModifiedBy>Thomas, Jeffrey L</cp:lastModifiedBy>
  <cp:revision>5</cp:revision>
  <dcterms:modified xsi:type="dcterms:W3CDTF">2024-01-03T18:54:21Z</dcterms:modified>
</cp:coreProperties>
</file>